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066"/>
    <a:srgbClr val="E8B066"/>
    <a:srgbClr val="000000"/>
    <a:srgbClr val="FF66FF"/>
    <a:srgbClr val="FFFFFF"/>
    <a:srgbClr val="AC2772"/>
    <a:srgbClr val="EDD3AF"/>
    <a:srgbClr val="AB2772"/>
    <a:srgbClr val="DFAD6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84" d="100"/>
          <a:sy n="84" d="100"/>
        </p:scale>
        <p:origin x="13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87394-28AF-4CF5-BC2F-793CB16095DA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CFB5D-249D-445E-83E5-678C6F322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8FAA208-055C-4526-9238-7B69E8E74CA3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87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50C62-51EB-48C2-BB04-31F6B372618F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6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7B9F-3E4B-42D1-B156-510A84FA3F4E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4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539D-9C3A-40FE-B133-9310EBE24C84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04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C8DF5-592F-4BBA-9053-5F04E1203373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91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4699-6FC8-460A-8612-3A3C3F0F25F6}" type="datetime1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73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FEE2B-B78D-41E4-A64B-663515AA5D9F}" type="datetime1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74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F1636157-D8BE-4FE9-A7A2-C4D36195B8BF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97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607E-5677-47BF-857E-D6E8981F2201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4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C9B2E-C5E0-4DA2-A578-1A5BBA6AC30C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4D86-D75E-4033-87F1-F961C16BA6E9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9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451AE-E8C1-45C7-B8AE-E3D4D887AD6B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4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23CA-FADC-46EB-97C5-D6330D4AB6C6}" type="datetime1">
              <a:rPr lang="en-US" smtClean="0"/>
              <a:t>11/21/2020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6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F897-B03C-40B5-9AFF-871DD21C6582}" type="datetime1">
              <a:rPr lang="en-US" smtClean="0"/>
              <a:t>11/21/2020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2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8B1-D7CC-47DC-BC79-7D516D753267}" type="datetime1">
              <a:rPr lang="en-US" smtClean="0"/>
              <a:t>11/21/2020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9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D415-8351-44C0-A39F-E31E6F23C31C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1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4A2B-C7EF-46E0-BE7F-6732A73F61AF}" type="datetime1">
              <a:rPr lang="en-US" smtClean="0"/>
              <a:t>11/21/2020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3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77651C-B86F-47FB-A6C3-235D9089E9DB}" type="datetime1">
              <a:rPr lang="en-US" smtClean="0"/>
              <a:t>11/21/2020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0C22D5-FE52-4D46-A050-35FE073B7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1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272847" y="4486917"/>
            <a:ext cx="8598306" cy="124970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82" y="883256"/>
            <a:ext cx="8084604" cy="841986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cs typeface="B Nazanin" panose="00000400000000000000" pitchFamily="2" charset="-78"/>
              </a:rPr>
              <a:t>ششمین کنفرانس پردازش سیگنال و سیستم‌های هوشمند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9855" y="1839327"/>
            <a:ext cx="7583089" cy="533238"/>
          </a:xfrm>
        </p:spPr>
        <p:txBody>
          <a:bodyPr>
            <a:normAutofit/>
          </a:bodyPr>
          <a:lstStyle/>
          <a:p>
            <a:r>
              <a:rPr lang="en-US" sz="24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6th </a:t>
            </a:r>
            <a:r>
              <a:rPr lang="en-US" sz="24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 </a:t>
            </a:r>
            <a:r>
              <a:rPr lang="en-US" sz="24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Signal System and Intelligent Systems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49" y="5815792"/>
            <a:ext cx="917514" cy="4148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533" y="5815792"/>
            <a:ext cx="726584" cy="435281"/>
          </a:xfrm>
          <a:prstGeom prst="rect">
            <a:avLst/>
          </a:prstGeom>
        </p:spPr>
      </p:pic>
      <p:cxnSp>
        <p:nvCxnSpPr>
          <p:cNvPr id="55" name="Straight Connector 54"/>
          <p:cNvCxnSpPr/>
          <p:nvPr/>
        </p:nvCxnSpPr>
        <p:spPr>
          <a:xfrm>
            <a:off x="918941" y="4432268"/>
            <a:ext cx="7248585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230" y="94212"/>
            <a:ext cx="699226" cy="8990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B09914-D8B1-41D7-9889-FBB2D8E5ADE0}"/>
              </a:ext>
            </a:extLst>
          </p:cNvPr>
          <p:cNvSpPr txBox="1"/>
          <p:nvPr/>
        </p:nvSpPr>
        <p:spPr>
          <a:xfrm>
            <a:off x="5141648" y="2863040"/>
            <a:ext cx="3308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aur" panose="02030504050205020304" pitchFamily="18" charset="0"/>
                <a:cs typeface="B Nazanin" panose="00000400000000000000" pitchFamily="2" charset="-78"/>
              </a:rPr>
              <a:t>عنوان مقاله</a:t>
            </a:r>
            <a:endParaRPr lang="en-US" sz="3600" dirty="0">
              <a:solidFill>
                <a:schemeClr val="accent6">
                  <a:lumMod val="20000"/>
                  <a:lumOff val="80000"/>
                </a:schemeClr>
              </a:solidFill>
              <a:latin typeface="Centaur" panose="02030504050205020304" pitchFamily="18" charset="0"/>
              <a:cs typeface="B Nazanin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D294A-EB37-4877-9535-58645C8BBCFE}"/>
              </a:ext>
            </a:extLst>
          </p:cNvPr>
          <p:cNvSpPr txBox="1"/>
          <p:nvPr/>
        </p:nvSpPr>
        <p:spPr>
          <a:xfrm>
            <a:off x="4934259" y="4421092"/>
            <a:ext cx="3308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dirty="0" smtClean="0">
                <a:solidFill>
                  <a:schemeClr val="accent2">
                    <a:lumMod val="75000"/>
                  </a:schemeClr>
                </a:solidFill>
                <a:latin typeface="Centaur" panose="02030504050205020304" pitchFamily="18" charset="0"/>
                <a:cs typeface="B Nazanin" panose="00000400000000000000" pitchFamily="2" charset="-78"/>
              </a:rPr>
              <a:t>نام نویسندگان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Centaur" panose="020305040502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149621-E7F1-41DB-9A9D-627E8AD44867}"/>
              </a:ext>
            </a:extLst>
          </p:cNvPr>
          <p:cNvSpPr txBox="1"/>
          <p:nvPr/>
        </p:nvSpPr>
        <p:spPr>
          <a:xfrm>
            <a:off x="607911" y="4026570"/>
            <a:ext cx="242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aur" panose="02030504050205020304" pitchFamily="18" charset="0"/>
                <a:cs typeface="B Nazanin" panose="00000400000000000000" pitchFamily="2" charset="-78"/>
              </a:rPr>
              <a:t>زمان </a:t>
            </a:r>
            <a:r>
              <a:rPr lang="fa-IR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entaur" panose="02030504050205020304" pitchFamily="18" charset="0"/>
                <a:cs typeface="B Nazanin" panose="00000400000000000000" pitchFamily="2" charset="-78"/>
              </a:rPr>
              <a:t>ارائه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Centaur" panose="020305040502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DEC9C8-2854-4295-84BF-E178FFC5DE21}"/>
              </a:ext>
            </a:extLst>
          </p:cNvPr>
          <p:cNvSpPr txBox="1"/>
          <p:nvPr/>
        </p:nvSpPr>
        <p:spPr>
          <a:xfrm>
            <a:off x="5745117" y="3968539"/>
            <a:ext cx="242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400" dirty="0">
                <a:solidFill>
                  <a:schemeClr val="accent6">
                    <a:lumMod val="20000"/>
                    <a:lumOff val="80000"/>
                  </a:schemeClr>
                </a:solidFill>
                <a:latin typeface="Centaur" panose="02030504050205020304" pitchFamily="18" charset="0"/>
                <a:cs typeface="B Nazanin" panose="00000400000000000000" pitchFamily="2" charset="-78"/>
              </a:rPr>
              <a:t>ارائه دهنده مقاله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Centaur" panose="02030504050205020304" pitchFamily="18" charset="0"/>
              <a:cs typeface="B Nazanin" panose="00000400000000000000" pitchFamily="2" charset="-78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80284FF-AD2A-418A-8121-117228CCA007}"/>
              </a:ext>
            </a:extLst>
          </p:cNvPr>
          <p:cNvGrpSpPr/>
          <p:nvPr/>
        </p:nvGrpSpPr>
        <p:grpSpPr>
          <a:xfrm flipH="1" flipV="1">
            <a:off x="393857" y="418169"/>
            <a:ext cx="5038262" cy="3680431"/>
            <a:chOff x="5383502" y="1688386"/>
            <a:chExt cx="6717683" cy="4907241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2C2AF111-87ED-4099-AD93-113AF6DEEF45}"/>
                </a:ext>
              </a:extLst>
            </p:cNvPr>
            <p:cNvSpPr/>
            <p:nvPr/>
          </p:nvSpPr>
          <p:spPr>
            <a:xfrm rot="212463">
              <a:off x="10924946" y="6072834"/>
              <a:ext cx="363984" cy="16951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0C7D8135-40FB-4069-A41A-F89C59777C23}"/>
                </a:ext>
              </a:extLst>
            </p:cNvPr>
            <p:cNvSpPr/>
            <p:nvPr/>
          </p:nvSpPr>
          <p:spPr>
            <a:xfrm rot="8380601">
              <a:off x="10416188" y="5899332"/>
              <a:ext cx="363984" cy="16951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5ECCE150-85C6-446B-AC2D-799707D6E497}"/>
                </a:ext>
              </a:extLst>
            </p:cNvPr>
            <p:cNvSpPr/>
            <p:nvPr/>
          </p:nvSpPr>
          <p:spPr>
            <a:xfrm rot="12342091">
              <a:off x="10614227" y="6253428"/>
              <a:ext cx="177553" cy="191673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13117E41-2456-4411-B86A-E889735ECFE1}"/>
                </a:ext>
              </a:extLst>
            </p:cNvPr>
            <p:cNvSpPr/>
            <p:nvPr/>
          </p:nvSpPr>
          <p:spPr>
            <a:xfrm rot="10196939">
              <a:off x="10009193" y="6166477"/>
              <a:ext cx="373760" cy="364775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F688A5A2-C0AD-42C1-A7B8-FD99EC4781EE}"/>
                </a:ext>
              </a:extLst>
            </p:cNvPr>
            <p:cNvSpPr/>
            <p:nvPr/>
          </p:nvSpPr>
          <p:spPr>
            <a:xfrm rot="4955755">
              <a:off x="10766092" y="5623054"/>
              <a:ext cx="238712" cy="10082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57AF7B83-2496-438C-956F-6119E6584F3D}"/>
                </a:ext>
              </a:extLst>
            </p:cNvPr>
            <p:cNvSpPr/>
            <p:nvPr/>
          </p:nvSpPr>
          <p:spPr>
            <a:xfrm rot="4955755" flipH="1">
              <a:off x="11446820" y="6071414"/>
              <a:ext cx="252043" cy="39695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06641AC2-920D-41AB-B2B0-7D336CCD6551}"/>
                </a:ext>
              </a:extLst>
            </p:cNvPr>
            <p:cNvSpPr/>
            <p:nvPr/>
          </p:nvSpPr>
          <p:spPr>
            <a:xfrm rot="8380601">
              <a:off x="11324021" y="5164459"/>
              <a:ext cx="480273" cy="552642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DE9D7F60-1495-4F37-9618-0C7DA5E6E5A8}"/>
                </a:ext>
              </a:extLst>
            </p:cNvPr>
            <p:cNvSpPr/>
            <p:nvPr/>
          </p:nvSpPr>
          <p:spPr>
            <a:xfrm rot="10398172" flipH="1">
              <a:off x="10065489" y="5813193"/>
              <a:ext cx="360335" cy="251431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E69CB2EA-0468-49C4-9EEC-AD8C921118C0}"/>
                </a:ext>
              </a:extLst>
            </p:cNvPr>
            <p:cNvSpPr/>
            <p:nvPr/>
          </p:nvSpPr>
          <p:spPr>
            <a:xfrm rot="4448359">
              <a:off x="11674743" y="5749632"/>
              <a:ext cx="303043" cy="351777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F2748DE0-BD56-498D-8175-4133F9495C15}"/>
                </a:ext>
              </a:extLst>
            </p:cNvPr>
            <p:cNvSpPr/>
            <p:nvPr/>
          </p:nvSpPr>
          <p:spPr>
            <a:xfrm rot="12342091">
              <a:off x="9581115" y="6351743"/>
              <a:ext cx="290084" cy="128575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F6433C52-25B5-4CEB-AD8D-E9FF9B2942D7}"/>
                </a:ext>
              </a:extLst>
            </p:cNvPr>
            <p:cNvSpPr/>
            <p:nvPr/>
          </p:nvSpPr>
          <p:spPr>
            <a:xfrm rot="19781020">
              <a:off x="10977426" y="4852214"/>
              <a:ext cx="409310" cy="254904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Right Triangle 25">
              <a:extLst>
                <a:ext uri="{FF2B5EF4-FFF2-40B4-BE49-F238E27FC236}">
                  <a16:creationId xmlns:a16="http://schemas.microsoft.com/office/drawing/2014/main" id="{892F8D4F-CE13-4F2C-B048-C4358F865D3A}"/>
                </a:ext>
              </a:extLst>
            </p:cNvPr>
            <p:cNvSpPr/>
            <p:nvPr/>
          </p:nvSpPr>
          <p:spPr>
            <a:xfrm rot="4955755">
              <a:off x="11516349" y="4567225"/>
              <a:ext cx="377420" cy="40650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9339924D-F8B7-42F7-AD43-67E4954D2B3A}"/>
                </a:ext>
              </a:extLst>
            </p:cNvPr>
            <p:cNvSpPr/>
            <p:nvPr/>
          </p:nvSpPr>
          <p:spPr>
            <a:xfrm rot="6732298">
              <a:off x="9184325" y="6315535"/>
              <a:ext cx="215742" cy="219077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Right Triangle 27">
              <a:extLst>
                <a:ext uri="{FF2B5EF4-FFF2-40B4-BE49-F238E27FC236}">
                  <a16:creationId xmlns:a16="http://schemas.microsoft.com/office/drawing/2014/main" id="{C9E16773-5F21-43C9-9F8E-87ECED15EAEF}"/>
                </a:ext>
              </a:extLst>
            </p:cNvPr>
            <p:cNvSpPr/>
            <p:nvPr/>
          </p:nvSpPr>
          <p:spPr>
            <a:xfrm rot="8380601">
              <a:off x="9524840" y="6057547"/>
              <a:ext cx="373147" cy="161741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9A28B2A9-5638-4D44-AA01-20A051AFAAE5}"/>
                </a:ext>
              </a:extLst>
            </p:cNvPr>
            <p:cNvSpPr/>
            <p:nvPr/>
          </p:nvSpPr>
          <p:spPr>
            <a:xfrm rot="17819425">
              <a:off x="11204340" y="4435279"/>
              <a:ext cx="310879" cy="156385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ight Triangle 29">
              <a:extLst>
                <a:ext uri="{FF2B5EF4-FFF2-40B4-BE49-F238E27FC236}">
                  <a16:creationId xmlns:a16="http://schemas.microsoft.com/office/drawing/2014/main" id="{A855A78F-22F1-47DE-88E9-4AAC1E938C16}"/>
                </a:ext>
              </a:extLst>
            </p:cNvPr>
            <p:cNvSpPr/>
            <p:nvPr/>
          </p:nvSpPr>
          <p:spPr>
            <a:xfrm rot="5400000">
              <a:off x="11386531" y="3592187"/>
              <a:ext cx="377665" cy="259979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A75D4C3B-8766-4530-88DA-407BC16C1813}"/>
                </a:ext>
              </a:extLst>
            </p:cNvPr>
            <p:cNvSpPr/>
            <p:nvPr/>
          </p:nvSpPr>
          <p:spPr>
            <a:xfrm rot="19781020">
              <a:off x="11385519" y="3881178"/>
              <a:ext cx="599923" cy="436687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Right Triangle 31">
              <a:extLst>
                <a:ext uri="{FF2B5EF4-FFF2-40B4-BE49-F238E27FC236}">
                  <a16:creationId xmlns:a16="http://schemas.microsoft.com/office/drawing/2014/main" id="{6316D9EC-921E-4437-BAD4-47621FFCBCB3}"/>
                </a:ext>
              </a:extLst>
            </p:cNvPr>
            <p:cNvSpPr/>
            <p:nvPr/>
          </p:nvSpPr>
          <p:spPr>
            <a:xfrm rot="3278553">
              <a:off x="11757089" y="3584421"/>
              <a:ext cx="404341" cy="283851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ight Triangle 32">
              <a:extLst>
                <a:ext uri="{FF2B5EF4-FFF2-40B4-BE49-F238E27FC236}">
                  <a16:creationId xmlns:a16="http://schemas.microsoft.com/office/drawing/2014/main" id="{1B2069D0-21BD-4F4B-8B7E-18B316B481F8}"/>
                </a:ext>
              </a:extLst>
            </p:cNvPr>
            <p:cNvSpPr/>
            <p:nvPr/>
          </p:nvSpPr>
          <p:spPr>
            <a:xfrm rot="4955755">
              <a:off x="11761456" y="4974593"/>
              <a:ext cx="238712" cy="10082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7FC446AC-E913-4C76-BF06-709B95CAA5FC}"/>
                </a:ext>
              </a:extLst>
            </p:cNvPr>
            <p:cNvSpPr/>
            <p:nvPr/>
          </p:nvSpPr>
          <p:spPr>
            <a:xfrm rot="10800000">
              <a:off x="11645339" y="2976046"/>
              <a:ext cx="259981" cy="377666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73A8CBD9-1217-4087-BF4D-6A86C810CC70}"/>
                </a:ext>
              </a:extLst>
            </p:cNvPr>
            <p:cNvSpPr/>
            <p:nvPr/>
          </p:nvSpPr>
          <p:spPr>
            <a:xfrm rot="19781020">
              <a:off x="11400416" y="3217217"/>
              <a:ext cx="301013" cy="142824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836A0750-8ACA-4835-9164-EB468FCC8E71}"/>
                </a:ext>
              </a:extLst>
            </p:cNvPr>
            <p:cNvSpPr/>
            <p:nvPr/>
          </p:nvSpPr>
          <p:spPr>
            <a:xfrm rot="17353698">
              <a:off x="11282208" y="2738455"/>
              <a:ext cx="530533" cy="128219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ight Triangle 36">
              <a:extLst>
                <a:ext uri="{FF2B5EF4-FFF2-40B4-BE49-F238E27FC236}">
                  <a16:creationId xmlns:a16="http://schemas.microsoft.com/office/drawing/2014/main" id="{9119AC80-DACB-4301-81D3-A31564A51942}"/>
                </a:ext>
              </a:extLst>
            </p:cNvPr>
            <p:cNvSpPr/>
            <p:nvPr/>
          </p:nvSpPr>
          <p:spPr>
            <a:xfrm rot="14723083">
              <a:off x="11633509" y="2587621"/>
              <a:ext cx="236005" cy="19073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2F70EBA2-B3EA-44F8-9884-90172A5CC53A}"/>
                </a:ext>
              </a:extLst>
            </p:cNvPr>
            <p:cNvSpPr/>
            <p:nvPr/>
          </p:nvSpPr>
          <p:spPr>
            <a:xfrm rot="3517038">
              <a:off x="11628097" y="2149038"/>
              <a:ext cx="406374" cy="175012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212CF4B9-7BD1-45BB-AE5B-ADCD760CF640}"/>
                </a:ext>
              </a:extLst>
            </p:cNvPr>
            <p:cNvSpPr/>
            <p:nvPr/>
          </p:nvSpPr>
          <p:spPr>
            <a:xfrm rot="4955755">
              <a:off x="11257508" y="2042330"/>
              <a:ext cx="579931" cy="25200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C5FDD770-75BF-4624-A978-25F45CD2D98D}"/>
                </a:ext>
              </a:extLst>
            </p:cNvPr>
            <p:cNvSpPr/>
            <p:nvPr/>
          </p:nvSpPr>
          <p:spPr>
            <a:xfrm rot="19781020">
              <a:off x="8707360" y="6053205"/>
              <a:ext cx="559959" cy="272929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31E9F27E-83D1-4C01-BC86-045D3AAC0C91}"/>
                </a:ext>
              </a:extLst>
            </p:cNvPr>
            <p:cNvSpPr/>
            <p:nvPr/>
          </p:nvSpPr>
          <p:spPr>
            <a:xfrm rot="15442544" flipH="1">
              <a:off x="8267453" y="6158425"/>
              <a:ext cx="375766" cy="380878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Right Triangle 41">
              <a:extLst>
                <a:ext uri="{FF2B5EF4-FFF2-40B4-BE49-F238E27FC236}">
                  <a16:creationId xmlns:a16="http://schemas.microsoft.com/office/drawing/2014/main" id="{9C279398-DF69-417A-B36B-1A3E96779A50}"/>
                </a:ext>
              </a:extLst>
            </p:cNvPr>
            <p:cNvSpPr/>
            <p:nvPr/>
          </p:nvSpPr>
          <p:spPr>
            <a:xfrm rot="8380601">
              <a:off x="7953687" y="6389362"/>
              <a:ext cx="363984" cy="16951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323D22F9-FAAD-4F2F-A815-A29E09B6C44D}"/>
                </a:ext>
              </a:extLst>
            </p:cNvPr>
            <p:cNvSpPr/>
            <p:nvPr/>
          </p:nvSpPr>
          <p:spPr>
            <a:xfrm rot="7120418">
              <a:off x="7821319" y="6308367"/>
              <a:ext cx="238712" cy="10082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ight Triangle 43">
              <a:extLst>
                <a:ext uri="{FF2B5EF4-FFF2-40B4-BE49-F238E27FC236}">
                  <a16:creationId xmlns:a16="http://schemas.microsoft.com/office/drawing/2014/main" id="{11E99E8E-20A9-41CD-A4DA-DD2CFFE51B7D}"/>
                </a:ext>
              </a:extLst>
            </p:cNvPr>
            <p:cNvSpPr/>
            <p:nvPr/>
          </p:nvSpPr>
          <p:spPr>
            <a:xfrm rot="10032823">
              <a:off x="7385273" y="6280514"/>
              <a:ext cx="331053" cy="28098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Right Triangle 44">
              <a:extLst>
                <a:ext uri="{FF2B5EF4-FFF2-40B4-BE49-F238E27FC236}">
                  <a16:creationId xmlns:a16="http://schemas.microsoft.com/office/drawing/2014/main" id="{5E016C62-5BD9-4553-A30F-2FA922A3D7CD}"/>
                </a:ext>
              </a:extLst>
            </p:cNvPr>
            <p:cNvSpPr/>
            <p:nvPr/>
          </p:nvSpPr>
          <p:spPr>
            <a:xfrm rot="21348609">
              <a:off x="7101099" y="6263644"/>
              <a:ext cx="285093" cy="238899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5475ED88-030C-48AD-8F3E-CC3163C0DB2B}"/>
                </a:ext>
              </a:extLst>
            </p:cNvPr>
            <p:cNvSpPr/>
            <p:nvPr/>
          </p:nvSpPr>
          <p:spPr>
            <a:xfrm rot="17168936">
              <a:off x="6800949" y="6283972"/>
              <a:ext cx="235268" cy="186696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A6FED4AF-A4F3-4CDA-8C01-4CB16FB94992}"/>
                </a:ext>
              </a:extLst>
            </p:cNvPr>
            <p:cNvSpPr/>
            <p:nvPr/>
          </p:nvSpPr>
          <p:spPr>
            <a:xfrm rot="18820963">
              <a:off x="10244382" y="5183217"/>
              <a:ext cx="783670" cy="244736"/>
            </a:xfrm>
            <a:prstGeom prst="triangle">
              <a:avLst>
                <a:gd name="adj" fmla="val 49551"/>
              </a:avLst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ight Triangle 47">
              <a:extLst>
                <a:ext uri="{FF2B5EF4-FFF2-40B4-BE49-F238E27FC236}">
                  <a16:creationId xmlns:a16="http://schemas.microsoft.com/office/drawing/2014/main" id="{ECA6E9E1-92A9-45B6-958C-A4FC4A95077E}"/>
                </a:ext>
              </a:extLst>
            </p:cNvPr>
            <p:cNvSpPr/>
            <p:nvPr/>
          </p:nvSpPr>
          <p:spPr>
            <a:xfrm rot="9145430" flipH="1">
              <a:off x="11140677" y="5578352"/>
              <a:ext cx="414366" cy="42937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Right Triangle 48">
              <a:extLst>
                <a:ext uri="{FF2B5EF4-FFF2-40B4-BE49-F238E27FC236}">
                  <a16:creationId xmlns:a16="http://schemas.microsoft.com/office/drawing/2014/main" id="{842DC68B-2762-464A-AECC-A014A698C75D}"/>
                </a:ext>
              </a:extLst>
            </p:cNvPr>
            <p:cNvSpPr/>
            <p:nvPr/>
          </p:nvSpPr>
          <p:spPr>
            <a:xfrm rot="6681281">
              <a:off x="11183988" y="4127261"/>
              <a:ext cx="363984" cy="16951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ight Triangle 49">
              <a:extLst>
                <a:ext uri="{FF2B5EF4-FFF2-40B4-BE49-F238E27FC236}">
                  <a16:creationId xmlns:a16="http://schemas.microsoft.com/office/drawing/2014/main" id="{A76DEB5C-040F-4397-B973-0D8525519ADC}"/>
                </a:ext>
              </a:extLst>
            </p:cNvPr>
            <p:cNvSpPr/>
            <p:nvPr/>
          </p:nvSpPr>
          <p:spPr>
            <a:xfrm rot="12126272">
              <a:off x="6623214" y="6373714"/>
              <a:ext cx="132398" cy="15017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ight Triangle 50">
              <a:extLst>
                <a:ext uri="{FF2B5EF4-FFF2-40B4-BE49-F238E27FC236}">
                  <a16:creationId xmlns:a16="http://schemas.microsoft.com/office/drawing/2014/main" id="{059C9691-AEB0-4F86-A965-0058D2787C58}"/>
                </a:ext>
              </a:extLst>
            </p:cNvPr>
            <p:cNvSpPr/>
            <p:nvPr/>
          </p:nvSpPr>
          <p:spPr>
            <a:xfrm rot="6378595">
              <a:off x="6377061" y="6328183"/>
              <a:ext cx="373147" cy="161741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DD509894-FB23-4417-A49A-4063C40F6AF1}"/>
                </a:ext>
              </a:extLst>
            </p:cNvPr>
            <p:cNvSpPr/>
            <p:nvPr/>
          </p:nvSpPr>
          <p:spPr>
            <a:xfrm rot="17168936">
              <a:off x="11665304" y="1712672"/>
              <a:ext cx="235268" cy="186696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Right Triangle 52">
              <a:extLst>
                <a:ext uri="{FF2B5EF4-FFF2-40B4-BE49-F238E27FC236}">
                  <a16:creationId xmlns:a16="http://schemas.microsoft.com/office/drawing/2014/main" id="{A6BFB6CD-C4DF-4181-857E-51D73D63E881}"/>
                </a:ext>
              </a:extLst>
            </p:cNvPr>
            <p:cNvSpPr/>
            <p:nvPr/>
          </p:nvSpPr>
          <p:spPr>
            <a:xfrm rot="17696872">
              <a:off x="5983823" y="6171665"/>
              <a:ext cx="391348" cy="287052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Right Triangle 53">
              <a:extLst>
                <a:ext uri="{FF2B5EF4-FFF2-40B4-BE49-F238E27FC236}">
                  <a16:creationId xmlns:a16="http://schemas.microsoft.com/office/drawing/2014/main" id="{47689FFC-FC4F-45AA-A8FC-75371135D5A8}"/>
                </a:ext>
              </a:extLst>
            </p:cNvPr>
            <p:cNvSpPr/>
            <p:nvPr/>
          </p:nvSpPr>
          <p:spPr>
            <a:xfrm rot="7926677">
              <a:off x="5828308" y="6201638"/>
              <a:ext cx="373147" cy="161741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6" name="Right Triangle 55">
              <a:extLst>
                <a:ext uri="{FF2B5EF4-FFF2-40B4-BE49-F238E27FC236}">
                  <a16:creationId xmlns:a16="http://schemas.microsoft.com/office/drawing/2014/main" id="{A1163775-3291-46C4-9A7C-970DF7C0E961}"/>
                </a:ext>
              </a:extLst>
            </p:cNvPr>
            <p:cNvSpPr/>
            <p:nvPr/>
          </p:nvSpPr>
          <p:spPr>
            <a:xfrm rot="21348609">
              <a:off x="5618793" y="6283262"/>
              <a:ext cx="223614" cy="22543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8" name="Isosceles Triangle 57">
              <a:extLst>
                <a:ext uri="{FF2B5EF4-FFF2-40B4-BE49-F238E27FC236}">
                  <a16:creationId xmlns:a16="http://schemas.microsoft.com/office/drawing/2014/main" id="{28503A2C-4DCB-4A97-9CBB-58EE1E325289}"/>
                </a:ext>
              </a:extLst>
            </p:cNvPr>
            <p:cNvSpPr/>
            <p:nvPr/>
          </p:nvSpPr>
          <p:spPr>
            <a:xfrm rot="17481512">
              <a:off x="5302748" y="6264904"/>
              <a:ext cx="290084" cy="128575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5534640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995" y="2443337"/>
            <a:ext cx="7243536" cy="3883623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aur" panose="02030504050205020304" pitchFamily="18" charset="0"/>
                <a:cs typeface="B Nazanin" panose="00000400000000000000" pitchFamily="2" charset="-78"/>
              </a:rPr>
              <a:t> </a:t>
            </a:r>
            <a:r>
              <a:rPr lang="fa-IR" sz="2400" dirty="0">
                <a:solidFill>
                  <a:schemeClr val="accent1">
                    <a:lumMod val="75000"/>
                  </a:schemeClr>
                </a:solidFill>
                <a:latin typeface="Centaur" panose="02030504050205020304" pitchFamily="18" charset="0"/>
                <a:cs typeface="B Nazanin" panose="00000400000000000000" pitchFamily="2" charset="-78"/>
              </a:rPr>
              <a:t>متن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entaur" panose="02030504050205020304" pitchFamily="18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aur" panose="020305040502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entaur" panose="02030504050205020304" pitchFamily="18" charset="0"/>
                <a:cs typeface="B Nazanin" panose="000004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28E2024-8C7B-4EF7-BDAB-3737014CD9D8}"/>
              </a:ext>
            </a:extLst>
          </p:cNvPr>
          <p:cNvGrpSpPr/>
          <p:nvPr/>
        </p:nvGrpSpPr>
        <p:grpSpPr>
          <a:xfrm>
            <a:off x="4105738" y="3177569"/>
            <a:ext cx="5038262" cy="3680431"/>
            <a:chOff x="5383502" y="1688386"/>
            <a:chExt cx="6717683" cy="4907241"/>
          </a:xfrm>
        </p:grpSpPr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794A8CB4-7A27-4DC3-829C-1A48BE22FE4A}"/>
                </a:ext>
              </a:extLst>
            </p:cNvPr>
            <p:cNvSpPr/>
            <p:nvPr/>
          </p:nvSpPr>
          <p:spPr>
            <a:xfrm rot="212463">
              <a:off x="10924946" y="6072834"/>
              <a:ext cx="363984" cy="16951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Right Triangle 5">
              <a:extLst>
                <a:ext uri="{FF2B5EF4-FFF2-40B4-BE49-F238E27FC236}">
                  <a16:creationId xmlns:a16="http://schemas.microsoft.com/office/drawing/2014/main" id="{9F70F043-91A5-4B06-8257-2B09E21B2F91}"/>
                </a:ext>
              </a:extLst>
            </p:cNvPr>
            <p:cNvSpPr/>
            <p:nvPr/>
          </p:nvSpPr>
          <p:spPr>
            <a:xfrm rot="8380601">
              <a:off x="10416188" y="5899332"/>
              <a:ext cx="363984" cy="16951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313E712E-0B4E-4EF2-B8E6-015BD724329C}"/>
                </a:ext>
              </a:extLst>
            </p:cNvPr>
            <p:cNvSpPr/>
            <p:nvPr/>
          </p:nvSpPr>
          <p:spPr>
            <a:xfrm rot="12342091">
              <a:off x="10614227" y="6253428"/>
              <a:ext cx="177553" cy="191673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Right Triangle 7">
              <a:extLst>
                <a:ext uri="{FF2B5EF4-FFF2-40B4-BE49-F238E27FC236}">
                  <a16:creationId xmlns:a16="http://schemas.microsoft.com/office/drawing/2014/main" id="{93D292D6-A1FE-4A4A-A309-537298EAE957}"/>
                </a:ext>
              </a:extLst>
            </p:cNvPr>
            <p:cNvSpPr/>
            <p:nvPr/>
          </p:nvSpPr>
          <p:spPr>
            <a:xfrm rot="10196939">
              <a:off x="10009193" y="6166477"/>
              <a:ext cx="373760" cy="364775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F09F550F-7C06-4EBC-B516-59FAB631C545}"/>
                </a:ext>
              </a:extLst>
            </p:cNvPr>
            <p:cNvSpPr/>
            <p:nvPr/>
          </p:nvSpPr>
          <p:spPr>
            <a:xfrm rot="4955755">
              <a:off x="10766092" y="5623054"/>
              <a:ext cx="238712" cy="10082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ight Triangle 9">
              <a:extLst>
                <a:ext uri="{FF2B5EF4-FFF2-40B4-BE49-F238E27FC236}">
                  <a16:creationId xmlns:a16="http://schemas.microsoft.com/office/drawing/2014/main" id="{E906CEF3-3B0E-499C-BFBA-90A360BB17F6}"/>
                </a:ext>
              </a:extLst>
            </p:cNvPr>
            <p:cNvSpPr/>
            <p:nvPr/>
          </p:nvSpPr>
          <p:spPr>
            <a:xfrm rot="4955755" flipH="1">
              <a:off x="11446820" y="6071414"/>
              <a:ext cx="252043" cy="39695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" name="Right Triangle 10">
              <a:extLst>
                <a:ext uri="{FF2B5EF4-FFF2-40B4-BE49-F238E27FC236}">
                  <a16:creationId xmlns:a16="http://schemas.microsoft.com/office/drawing/2014/main" id="{F8E51BF2-CD24-4C79-8687-9218F5E99AD6}"/>
                </a:ext>
              </a:extLst>
            </p:cNvPr>
            <p:cNvSpPr/>
            <p:nvPr/>
          </p:nvSpPr>
          <p:spPr>
            <a:xfrm rot="8380601">
              <a:off x="11324021" y="5164459"/>
              <a:ext cx="480273" cy="552642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D47366AE-4831-4261-AE9F-89FC7739B4CE}"/>
                </a:ext>
              </a:extLst>
            </p:cNvPr>
            <p:cNvSpPr/>
            <p:nvPr/>
          </p:nvSpPr>
          <p:spPr>
            <a:xfrm rot="10398172" flipH="1">
              <a:off x="10065489" y="5813193"/>
              <a:ext cx="360335" cy="251431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ight Triangle 12">
              <a:extLst>
                <a:ext uri="{FF2B5EF4-FFF2-40B4-BE49-F238E27FC236}">
                  <a16:creationId xmlns:a16="http://schemas.microsoft.com/office/drawing/2014/main" id="{0349D851-7908-444D-9C9B-8DFCCC1540E6}"/>
                </a:ext>
              </a:extLst>
            </p:cNvPr>
            <p:cNvSpPr/>
            <p:nvPr/>
          </p:nvSpPr>
          <p:spPr>
            <a:xfrm rot="4448359">
              <a:off x="11674743" y="5749632"/>
              <a:ext cx="303043" cy="351777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97C2860-B6CE-40DA-9620-016C447137C5}"/>
                </a:ext>
              </a:extLst>
            </p:cNvPr>
            <p:cNvSpPr/>
            <p:nvPr/>
          </p:nvSpPr>
          <p:spPr>
            <a:xfrm rot="12342091">
              <a:off x="9581115" y="6351743"/>
              <a:ext cx="290084" cy="128575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080BC5E-1225-483C-A7E9-2F109D46B59B}"/>
                </a:ext>
              </a:extLst>
            </p:cNvPr>
            <p:cNvSpPr/>
            <p:nvPr/>
          </p:nvSpPr>
          <p:spPr>
            <a:xfrm rot="19781020">
              <a:off x="10977426" y="4852214"/>
              <a:ext cx="409310" cy="254904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0B1336FB-181A-4AD3-81C0-AEEAC4E96609}"/>
                </a:ext>
              </a:extLst>
            </p:cNvPr>
            <p:cNvSpPr/>
            <p:nvPr/>
          </p:nvSpPr>
          <p:spPr>
            <a:xfrm rot="4955755">
              <a:off x="11516349" y="4567225"/>
              <a:ext cx="377420" cy="40650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CEE0D197-31A5-4688-91E6-719CE726B75B}"/>
                </a:ext>
              </a:extLst>
            </p:cNvPr>
            <p:cNvSpPr/>
            <p:nvPr/>
          </p:nvSpPr>
          <p:spPr>
            <a:xfrm rot="6732298">
              <a:off x="9184325" y="6315535"/>
              <a:ext cx="215742" cy="219077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D1C57949-2547-4EC7-8A27-66D7CFA6D48A}"/>
                </a:ext>
              </a:extLst>
            </p:cNvPr>
            <p:cNvSpPr/>
            <p:nvPr/>
          </p:nvSpPr>
          <p:spPr>
            <a:xfrm rot="8380601">
              <a:off x="9524840" y="6057547"/>
              <a:ext cx="373147" cy="161741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3AF8A-9E2D-4F5F-A682-2E69E99FBC5B}"/>
                </a:ext>
              </a:extLst>
            </p:cNvPr>
            <p:cNvSpPr/>
            <p:nvPr/>
          </p:nvSpPr>
          <p:spPr>
            <a:xfrm rot="17819425">
              <a:off x="11204340" y="4435279"/>
              <a:ext cx="310879" cy="156385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F153D866-0172-4B6F-9B9A-F6832FEED1B3}"/>
                </a:ext>
              </a:extLst>
            </p:cNvPr>
            <p:cNvSpPr/>
            <p:nvPr/>
          </p:nvSpPr>
          <p:spPr>
            <a:xfrm rot="5400000">
              <a:off x="11386531" y="3592187"/>
              <a:ext cx="377665" cy="259979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D8FA5EAB-0611-4782-9D0A-FF61BAFA20F6}"/>
                </a:ext>
              </a:extLst>
            </p:cNvPr>
            <p:cNvSpPr/>
            <p:nvPr/>
          </p:nvSpPr>
          <p:spPr>
            <a:xfrm rot="19781020">
              <a:off x="11385519" y="3881178"/>
              <a:ext cx="599923" cy="436687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BE0F9D07-773C-4B10-85A2-516E10D03F12}"/>
                </a:ext>
              </a:extLst>
            </p:cNvPr>
            <p:cNvSpPr/>
            <p:nvPr/>
          </p:nvSpPr>
          <p:spPr>
            <a:xfrm rot="3278553">
              <a:off x="11757089" y="3584421"/>
              <a:ext cx="404341" cy="283851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1BCB5F41-3262-46A3-903A-AFDE555F596E}"/>
                </a:ext>
              </a:extLst>
            </p:cNvPr>
            <p:cNvSpPr/>
            <p:nvPr/>
          </p:nvSpPr>
          <p:spPr>
            <a:xfrm rot="4955755">
              <a:off x="11761456" y="4974593"/>
              <a:ext cx="238712" cy="10082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AD4CBBEC-FFCA-4247-A6D4-DCEE32FCA65B}"/>
                </a:ext>
              </a:extLst>
            </p:cNvPr>
            <p:cNvSpPr/>
            <p:nvPr/>
          </p:nvSpPr>
          <p:spPr>
            <a:xfrm rot="10800000">
              <a:off x="11645339" y="2976046"/>
              <a:ext cx="259981" cy="377666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70863207-B4AA-4087-A406-8AAC7E38EF77}"/>
                </a:ext>
              </a:extLst>
            </p:cNvPr>
            <p:cNvSpPr/>
            <p:nvPr/>
          </p:nvSpPr>
          <p:spPr>
            <a:xfrm rot="19781020">
              <a:off x="11400416" y="3217217"/>
              <a:ext cx="301013" cy="142824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24F5118D-989A-4937-8186-CBEE65963DC6}"/>
                </a:ext>
              </a:extLst>
            </p:cNvPr>
            <p:cNvSpPr/>
            <p:nvPr/>
          </p:nvSpPr>
          <p:spPr>
            <a:xfrm rot="17353698">
              <a:off x="11282208" y="2738455"/>
              <a:ext cx="530533" cy="128219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Right Triangle 26">
              <a:extLst>
                <a:ext uri="{FF2B5EF4-FFF2-40B4-BE49-F238E27FC236}">
                  <a16:creationId xmlns:a16="http://schemas.microsoft.com/office/drawing/2014/main" id="{CB4A03BC-5369-4EB8-BFEC-1F4D0A7A1E54}"/>
                </a:ext>
              </a:extLst>
            </p:cNvPr>
            <p:cNvSpPr/>
            <p:nvPr/>
          </p:nvSpPr>
          <p:spPr>
            <a:xfrm rot="14723083">
              <a:off x="11633509" y="2587621"/>
              <a:ext cx="236005" cy="19073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E0A17A80-B87E-4D5E-9F31-D22ABA7CCDF0}"/>
                </a:ext>
              </a:extLst>
            </p:cNvPr>
            <p:cNvSpPr/>
            <p:nvPr/>
          </p:nvSpPr>
          <p:spPr>
            <a:xfrm rot="3517038">
              <a:off x="11628097" y="2149038"/>
              <a:ext cx="406374" cy="175012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Right Triangle 28">
              <a:extLst>
                <a:ext uri="{FF2B5EF4-FFF2-40B4-BE49-F238E27FC236}">
                  <a16:creationId xmlns:a16="http://schemas.microsoft.com/office/drawing/2014/main" id="{A0071560-2574-4556-ACC4-C0E43ABF1FAE}"/>
                </a:ext>
              </a:extLst>
            </p:cNvPr>
            <p:cNvSpPr/>
            <p:nvPr/>
          </p:nvSpPr>
          <p:spPr>
            <a:xfrm rot="4955755">
              <a:off x="11257508" y="2042330"/>
              <a:ext cx="579931" cy="25200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CDA7F9D2-285F-44B2-8DF2-59F00DDC04DA}"/>
                </a:ext>
              </a:extLst>
            </p:cNvPr>
            <p:cNvSpPr/>
            <p:nvPr/>
          </p:nvSpPr>
          <p:spPr>
            <a:xfrm rot="19781020">
              <a:off x="8707360" y="6053205"/>
              <a:ext cx="559959" cy="272929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1" name="Right Triangle 30">
              <a:extLst>
                <a:ext uri="{FF2B5EF4-FFF2-40B4-BE49-F238E27FC236}">
                  <a16:creationId xmlns:a16="http://schemas.microsoft.com/office/drawing/2014/main" id="{7D1DDA86-5622-4270-A2C0-908695D892B5}"/>
                </a:ext>
              </a:extLst>
            </p:cNvPr>
            <p:cNvSpPr/>
            <p:nvPr/>
          </p:nvSpPr>
          <p:spPr>
            <a:xfrm rot="15442544" flipH="1">
              <a:off x="8267453" y="6158425"/>
              <a:ext cx="375766" cy="380878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Right Triangle 31">
              <a:extLst>
                <a:ext uri="{FF2B5EF4-FFF2-40B4-BE49-F238E27FC236}">
                  <a16:creationId xmlns:a16="http://schemas.microsoft.com/office/drawing/2014/main" id="{F85CB61A-8D3B-4ADA-ACAE-6473F5838E81}"/>
                </a:ext>
              </a:extLst>
            </p:cNvPr>
            <p:cNvSpPr/>
            <p:nvPr/>
          </p:nvSpPr>
          <p:spPr>
            <a:xfrm rot="8380601">
              <a:off x="7953687" y="6389362"/>
              <a:ext cx="363984" cy="16951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3" name="Right Triangle 32">
              <a:extLst>
                <a:ext uri="{FF2B5EF4-FFF2-40B4-BE49-F238E27FC236}">
                  <a16:creationId xmlns:a16="http://schemas.microsoft.com/office/drawing/2014/main" id="{4A39771E-D014-4B19-B46B-C184D1574BE0}"/>
                </a:ext>
              </a:extLst>
            </p:cNvPr>
            <p:cNvSpPr/>
            <p:nvPr/>
          </p:nvSpPr>
          <p:spPr>
            <a:xfrm rot="7120418">
              <a:off x="7821319" y="6308367"/>
              <a:ext cx="238712" cy="10082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4" name="Right Triangle 33">
              <a:extLst>
                <a:ext uri="{FF2B5EF4-FFF2-40B4-BE49-F238E27FC236}">
                  <a16:creationId xmlns:a16="http://schemas.microsoft.com/office/drawing/2014/main" id="{90B388B1-E961-43BA-B7D0-20B1AF9C3B0A}"/>
                </a:ext>
              </a:extLst>
            </p:cNvPr>
            <p:cNvSpPr/>
            <p:nvPr/>
          </p:nvSpPr>
          <p:spPr>
            <a:xfrm rot="10032823">
              <a:off x="7385273" y="6280514"/>
              <a:ext cx="331053" cy="28098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Right Triangle 34">
              <a:extLst>
                <a:ext uri="{FF2B5EF4-FFF2-40B4-BE49-F238E27FC236}">
                  <a16:creationId xmlns:a16="http://schemas.microsoft.com/office/drawing/2014/main" id="{1C099B30-7EB9-4907-AA85-2F848CD1BC43}"/>
                </a:ext>
              </a:extLst>
            </p:cNvPr>
            <p:cNvSpPr/>
            <p:nvPr/>
          </p:nvSpPr>
          <p:spPr>
            <a:xfrm rot="21348609">
              <a:off x="7101099" y="6263644"/>
              <a:ext cx="285093" cy="238899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99D5C5F5-0C18-49A8-BEF2-B9822910B91C}"/>
                </a:ext>
              </a:extLst>
            </p:cNvPr>
            <p:cNvSpPr/>
            <p:nvPr/>
          </p:nvSpPr>
          <p:spPr>
            <a:xfrm rot="17168936">
              <a:off x="6800949" y="6283972"/>
              <a:ext cx="235268" cy="186696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903FC876-8F41-490D-B7F9-E950D8D61993}"/>
                </a:ext>
              </a:extLst>
            </p:cNvPr>
            <p:cNvSpPr/>
            <p:nvPr/>
          </p:nvSpPr>
          <p:spPr>
            <a:xfrm rot="18820963">
              <a:off x="10244382" y="5183217"/>
              <a:ext cx="783670" cy="244736"/>
            </a:xfrm>
            <a:prstGeom prst="triangle">
              <a:avLst>
                <a:gd name="adj" fmla="val 49551"/>
              </a:avLst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ight Triangle 37">
              <a:extLst>
                <a:ext uri="{FF2B5EF4-FFF2-40B4-BE49-F238E27FC236}">
                  <a16:creationId xmlns:a16="http://schemas.microsoft.com/office/drawing/2014/main" id="{FD8D2562-F5F1-4BA8-A07B-3FABF0B1D0F3}"/>
                </a:ext>
              </a:extLst>
            </p:cNvPr>
            <p:cNvSpPr/>
            <p:nvPr/>
          </p:nvSpPr>
          <p:spPr>
            <a:xfrm rot="9145430" flipH="1">
              <a:off x="11140677" y="5578352"/>
              <a:ext cx="414366" cy="42937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ight Triangle 38">
              <a:extLst>
                <a:ext uri="{FF2B5EF4-FFF2-40B4-BE49-F238E27FC236}">
                  <a16:creationId xmlns:a16="http://schemas.microsoft.com/office/drawing/2014/main" id="{1BD758CF-0F56-4C69-8BF4-22949315CF70}"/>
                </a:ext>
              </a:extLst>
            </p:cNvPr>
            <p:cNvSpPr/>
            <p:nvPr/>
          </p:nvSpPr>
          <p:spPr>
            <a:xfrm rot="6681281">
              <a:off x="11183988" y="4127261"/>
              <a:ext cx="363984" cy="169515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2BAA0021-00A6-4F1A-895B-CF2F6398712E}"/>
                </a:ext>
              </a:extLst>
            </p:cNvPr>
            <p:cNvSpPr/>
            <p:nvPr/>
          </p:nvSpPr>
          <p:spPr>
            <a:xfrm rot="12126272">
              <a:off x="6623214" y="6373714"/>
              <a:ext cx="132398" cy="150173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1" name="Right Triangle 40">
              <a:extLst>
                <a:ext uri="{FF2B5EF4-FFF2-40B4-BE49-F238E27FC236}">
                  <a16:creationId xmlns:a16="http://schemas.microsoft.com/office/drawing/2014/main" id="{9BB2A10A-D581-44EB-8438-5B213BBF01C5}"/>
                </a:ext>
              </a:extLst>
            </p:cNvPr>
            <p:cNvSpPr/>
            <p:nvPr/>
          </p:nvSpPr>
          <p:spPr>
            <a:xfrm rot="6378595">
              <a:off x="6377061" y="6328183"/>
              <a:ext cx="373147" cy="161741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8B7AB9FE-56F5-4DC2-BAC5-ADBD5B4A4470}"/>
                </a:ext>
              </a:extLst>
            </p:cNvPr>
            <p:cNvSpPr/>
            <p:nvPr/>
          </p:nvSpPr>
          <p:spPr>
            <a:xfrm rot="17168936">
              <a:off x="11665304" y="1712672"/>
              <a:ext cx="235268" cy="186696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3" name="Right Triangle 42">
              <a:extLst>
                <a:ext uri="{FF2B5EF4-FFF2-40B4-BE49-F238E27FC236}">
                  <a16:creationId xmlns:a16="http://schemas.microsoft.com/office/drawing/2014/main" id="{BE87C36E-0EA0-4075-A19B-7983091FAF5A}"/>
                </a:ext>
              </a:extLst>
            </p:cNvPr>
            <p:cNvSpPr/>
            <p:nvPr/>
          </p:nvSpPr>
          <p:spPr>
            <a:xfrm rot="17696872">
              <a:off x="5983823" y="6171665"/>
              <a:ext cx="391348" cy="287052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4" name="Right Triangle 43">
              <a:extLst>
                <a:ext uri="{FF2B5EF4-FFF2-40B4-BE49-F238E27FC236}">
                  <a16:creationId xmlns:a16="http://schemas.microsoft.com/office/drawing/2014/main" id="{C95453EB-24E7-4AB1-B6D6-53D6C93F7738}"/>
                </a:ext>
              </a:extLst>
            </p:cNvPr>
            <p:cNvSpPr/>
            <p:nvPr/>
          </p:nvSpPr>
          <p:spPr>
            <a:xfrm rot="7926677">
              <a:off x="5828308" y="6201638"/>
              <a:ext cx="373147" cy="161741"/>
            </a:xfrm>
            <a:prstGeom prst="rt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5" name="Right Triangle 44">
              <a:extLst>
                <a:ext uri="{FF2B5EF4-FFF2-40B4-BE49-F238E27FC236}">
                  <a16:creationId xmlns:a16="http://schemas.microsoft.com/office/drawing/2014/main" id="{E2365F40-CC81-44EC-8E1E-18ED22124719}"/>
                </a:ext>
              </a:extLst>
            </p:cNvPr>
            <p:cNvSpPr/>
            <p:nvPr/>
          </p:nvSpPr>
          <p:spPr>
            <a:xfrm rot="21348609">
              <a:off x="5618793" y="6283262"/>
              <a:ext cx="223614" cy="225434"/>
            </a:xfrm>
            <a:prstGeom prst="rtTriangle">
              <a:avLst/>
            </a:prstGeom>
            <a:noFill/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F0759D28-626E-40EE-8B94-D8C574BE4411}"/>
                </a:ext>
              </a:extLst>
            </p:cNvPr>
            <p:cNvSpPr/>
            <p:nvPr/>
          </p:nvSpPr>
          <p:spPr>
            <a:xfrm rot="17481512">
              <a:off x="5302748" y="6264904"/>
              <a:ext cx="290084" cy="128575"/>
            </a:xfrm>
            <a:prstGeom prst="triangle">
              <a:avLst/>
            </a:prstGeom>
            <a:solidFill>
              <a:srgbClr val="E8B066"/>
            </a:solidFill>
            <a:ln>
              <a:solidFill>
                <a:srgbClr val="E8B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AA8AEEC1-9BDA-4BC7-99B1-B14C6B6C8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770" y="145026"/>
            <a:ext cx="699187" cy="898955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11809BFF-0913-45C7-841A-B337304EC4F1}"/>
              </a:ext>
            </a:extLst>
          </p:cNvPr>
          <p:cNvSpPr txBox="1">
            <a:spLocks/>
          </p:cNvSpPr>
          <p:nvPr/>
        </p:nvSpPr>
        <p:spPr bwMode="gray">
          <a:xfrm>
            <a:off x="1218947" y="558910"/>
            <a:ext cx="6143782" cy="50909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fa-IR" sz="2400" b="1" dirty="0">
                <a:cs typeface="B Nazanin" panose="00000400000000000000" pitchFamily="2" charset="-78"/>
              </a:rPr>
              <a:t>ششمین کنفرانس پردازش سیگنال و سیستم‌های هوشمند</a:t>
            </a:r>
            <a:endParaRPr lang="en-US" sz="2400" b="1" dirty="0">
              <a:cs typeface="B Nazanin" panose="00000400000000000000" pitchFamily="2" charset="-78"/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72D9843F-51E1-480C-8002-260A85AA9930}"/>
              </a:ext>
            </a:extLst>
          </p:cNvPr>
          <p:cNvSpPr txBox="1">
            <a:spLocks/>
          </p:cNvSpPr>
          <p:nvPr/>
        </p:nvSpPr>
        <p:spPr>
          <a:xfrm>
            <a:off x="1248811" y="977530"/>
            <a:ext cx="6248792" cy="32320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6th conference on Signal System and Intelligent Systems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C7E2DF0-71D0-4A4C-BFED-D59A1D71D6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723" y="6343902"/>
            <a:ext cx="726584" cy="43528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E55FFFC-B25C-45CA-9C3A-98328C4F47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2" y="6322071"/>
            <a:ext cx="917514" cy="414804"/>
          </a:xfrm>
          <a:prstGeom prst="rect">
            <a:avLst/>
          </a:prstGeom>
        </p:spPr>
      </p:pic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0" y="1"/>
            <a:ext cx="551793" cy="558910"/>
          </a:xfrm>
        </p:spPr>
        <p:txBody>
          <a:bodyPr/>
          <a:lstStyle/>
          <a:p>
            <a:fld id="{880C22D5-FE52-4D46-A050-35FE073B7277}" type="slidenum">
              <a:rPr lang="en-US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fld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17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16">
      <a:dk1>
        <a:srgbClr val="EE52A4"/>
      </a:dk1>
      <a:lt1>
        <a:sysClr val="window" lastClr="FFFFFF"/>
      </a:lt1>
      <a:dk2>
        <a:srgbClr val="942091"/>
      </a:dk2>
      <a:lt2>
        <a:srgbClr val="EBEBEB"/>
      </a:lt2>
      <a:accent1>
        <a:srgbClr val="B31166"/>
      </a:accent1>
      <a:accent2>
        <a:srgbClr val="E33D6F"/>
      </a:accent2>
      <a:accent3>
        <a:srgbClr val="EE52A4"/>
      </a:accent3>
      <a:accent4>
        <a:srgbClr val="860C4C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537</TotalTime>
  <Words>44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B Nazanin</vt:lpstr>
      <vt:lpstr>Calibri</vt:lpstr>
      <vt:lpstr>Centaur</vt:lpstr>
      <vt:lpstr>Century Gothic</vt:lpstr>
      <vt:lpstr>Times New Roman</vt:lpstr>
      <vt:lpstr>Wingdings</vt:lpstr>
      <vt:lpstr>Wingdings 3</vt:lpstr>
      <vt:lpstr>Ion Boardroom</vt:lpstr>
      <vt:lpstr>ششمین کنفرانس پردازش سیگنال و سیستم‌های هوشمند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ششمین کنفرانس پردازش سیگنال و سیستم‌های هوشمند</dc:title>
  <dc:creator>Windows User</dc:creator>
  <cp:lastModifiedBy>ScoRpioN</cp:lastModifiedBy>
  <cp:revision>57</cp:revision>
  <dcterms:created xsi:type="dcterms:W3CDTF">2020-08-23T04:10:45Z</dcterms:created>
  <dcterms:modified xsi:type="dcterms:W3CDTF">2020-11-21T10:17:21Z</dcterms:modified>
</cp:coreProperties>
</file>